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552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9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49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92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41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26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50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72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72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0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92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2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242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22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90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3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7402-DAA1-4B24-AD54-00B75AD67EF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5F25AE-C8FC-4AB7-90FB-8AAC14F50E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90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8F25-A913-4490-A50B-2C31EC7D1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8641"/>
            <a:ext cx="9144000" cy="1051559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Fysiske forbedringer i                 vandløb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25F7CE-C6C9-4FB6-A845-DB1C04C5B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9D968C-7195-492D-B283-274AAFEBBB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7635" y="1086644"/>
            <a:ext cx="5040000" cy="62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0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88083-FD77-4746-BED4-1BF5BD216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24" y="89648"/>
            <a:ext cx="3030070" cy="5853951"/>
          </a:xfrm>
        </p:spPr>
        <p:txBody>
          <a:bodyPr/>
          <a:lstStyle/>
          <a:p>
            <a:pPr algn="l"/>
            <a:r>
              <a:rPr lang="da-DK" dirty="0"/>
              <a:t>Alle indsatser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234DEB0-B530-4CD5-9D1E-3B50C08B7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565EC6F-7D4B-4251-AE9F-49251CA14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709" y="-9000"/>
            <a:ext cx="650409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7CDD2-DB57-4378-BC09-925617312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A6AA3B-0E37-42EE-B557-E4BBDC1AFA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D47A447-1984-4A9D-AFB3-F44046C6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66" y="0"/>
            <a:ext cx="10563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2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16986-44D8-475E-8DA3-197EFB36F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BAE27B-8466-41CD-A859-85507778C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8DE49B7-4BC8-457E-9DA9-4000D0C2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03" y="0"/>
            <a:ext cx="915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2591F-A0B0-40E1-8428-19A2AABF0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0AFCF9-4E00-4422-9DFE-DFEBCC611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26EB064-5DD4-4863-A23C-5A617166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0" y="63000"/>
            <a:ext cx="11285999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85906-2FB8-4F48-8E75-510F6A236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7B55016-7DEE-4024-949E-8C5379CCF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AF3CD9B-8AF0-437E-990D-2C7A3534CF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"/>
          <a:stretch/>
        </p:blipFill>
        <p:spPr bwMode="auto">
          <a:xfrm>
            <a:off x="237903" y="694373"/>
            <a:ext cx="4968000" cy="42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E559393-7240-4369-B195-42AF8CB55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97" y="686622"/>
            <a:ext cx="6258798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9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BA578-2766-4024-99BE-1A3C010AC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A924DC-CAB7-43F1-ABD2-8EE1BA2B1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22B052-5233-4326-864B-3B6B709E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47" y="0"/>
            <a:ext cx="883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50AD9-0FFB-4FA3-A7BC-3BEA17443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EC19D0-D16C-491C-A7C8-B9E0ACD29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D2A52DA-70D7-40B5-92AA-34A5C7CD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0" y="0"/>
            <a:ext cx="11042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79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12EC836A75E54099BDB39FBE6F2D0E" ma:contentTypeVersion="0" ma:contentTypeDescription="Opret et nyt dokument." ma:contentTypeScope="" ma:versionID="bb6ebdf57cc9b41a2ac67462283b10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ee8934479a5e54c813e3b71587127b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2D87F4-6D67-4A9D-ABDA-328DA05DED3B}"/>
</file>

<file path=customXml/itemProps2.xml><?xml version="1.0" encoding="utf-8"?>
<ds:datastoreItem xmlns:ds="http://schemas.openxmlformats.org/officeDocument/2006/customXml" ds:itemID="{8A83B79A-2919-44B3-9389-F44FEF757D20}"/>
</file>

<file path=customXml/itemProps3.xml><?xml version="1.0" encoding="utf-8"?>
<ds:datastoreItem xmlns:ds="http://schemas.openxmlformats.org/officeDocument/2006/customXml" ds:itemID="{2685CD70-3263-46A8-9B64-95921A8A44A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7355</TotalTime>
  <Words>8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Fysiske forbedringer i                 vandløb</vt:lpstr>
      <vt:lpstr>Alle indsatser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Fysiske forbedringer i                 vandløb</dc:title>
  <dc:creator>Ole Holm Pedersen</dc:creator>
  <cp:lastModifiedBy>Eva Riis Bundegaard</cp:lastModifiedBy>
  <cp:revision>6</cp:revision>
  <dcterms:created xsi:type="dcterms:W3CDTF">2024-08-30T07:42:40Z</dcterms:created>
  <dcterms:modified xsi:type="dcterms:W3CDTF">2024-10-17T08:22:20Z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0x0101001412EC836A75E54099BDB39FBE6F2D0E</vt:lpwstr>
  </property>
</Properties>
</file>